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>
        <p:scale>
          <a:sx n="33" d="100"/>
          <a:sy n="33" d="100"/>
        </p:scale>
        <p:origin x="2275" y="1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6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6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34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71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11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2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58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8918-05C9-44A6-802B-1AC54432BE4E}" type="datetimeFigureOut">
              <a:rPr lang="fr-FR" smtClean="0"/>
              <a:t>19/05/2022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64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33408" t="16237" r="24978" b="7853"/>
          <a:stretch/>
        </p:blipFill>
        <p:spPr>
          <a:xfrm>
            <a:off x="-6155054" y="-6572722"/>
            <a:ext cx="17881468" cy="1834809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École coranique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71530" y="10399931"/>
            <a:ext cx="170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École laïque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</a:t>
            </a:r>
            <a:r>
              <a:rPr lang="fr-FR" sz="3200" dirty="0" err="1" smtClean="0"/>
              <a:t>Diamandou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 rot="3665041">
            <a:off x="-2087880" y="678504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5"/>
                </a:solidFill>
              </a:rPr>
              <a:t>boutiques</a:t>
            </a:r>
            <a:endParaRPr lang="fr-FR" sz="3200" dirty="0">
              <a:solidFill>
                <a:schemeClr val="accent5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3041236">
            <a:off x="-6431280" y="103721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5"/>
                </a:solidFill>
              </a:rPr>
              <a:t>Route nationale 2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6040754" y="-6511290"/>
            <a:ext cx="6269354" cy="19850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111" y="-6214930"/>
            <a:ext cx="847725" cy="8477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293" y="-6340660"/>
            <a:ext cx="800100" cy="10382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6040754" y="-5357220"/>
            <a:ext cx="29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♀</a:t>
            </a:r>
            <a:r>
              <a:rPr lang="fr-FR" sz="4000" dirty="0"/>
              <a:t> </a:t>
            </a:r>
            <a:r>
              <a:rPr lang="fr-FR" sz="4000" dirty="0" smtClean="0"/>
              <a:t>adulte </a:t>
            </a:r>
            <a:r>
              <a:rPr lang="fr-FR" sz="4800" dirty="0"/>
              <a:t>♂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-2794636" y="-5295664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♀</a:t>
            </a:r>
            <a:r>
              <a:rPr lang="fr-FR" sz="1100" dirty="0" smtClean="0"/>
              <a:t> </a:t>
            </a:r>
            <a:r>
              <a:rPr lang="fr-FR" sz="4000" dirty="0" smtClean="0"/>
              <a:t>écolier </a:t>
            </a:r>
            <a:r>
              <a:rPr lang="fr-FR" sz="4400" dirty="0"/>
              <a:t>♂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544" y="-6414003"/>
            <a:ext cx="638175" cy="12763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48" y="-6398763"/>
            <a:ext cx="485775" cy="12763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-441960" y="5686961"/>
            <a:ext cx="242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marché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06225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champs</a:t>
            </a:r>
            <a:endParaRPr lang="fr-FR" sz="3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/>
              <a:t>D</a:t>
            </a:r>
            <a:r>
              <a:rPr lang="fr-FR" sz="2800" dirty="0" err="1" smtClean="0"/>
              <a:t>iery</a:t>
            </a:r>
            <a:r>
              <a:rPr lang="fr-FR" sz="2800" dirty="0" smtClean="0"/>
              <a:t> Douga</a:t>
            </a:r>
            <a:endParaRPr lang="fr-FR" sz="28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5918912" y="-2110297"/>
            <a:ext cx="188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Thialaga / Ndioum</a:t>
            </a:r>
            <a:endParaRPr lang="fr-FR" sz="3200" dirty="0"/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Medina Dodel</a:t>
            </a:r>
            <a:endParaRPr lang="fr-FR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Kogga</a:t>
            </a:r>
            <a:r>
              <a:rPr lang="fr-FR" sz="2800" dirty="0" smtClean="0"/>
              <a:t> </a:t>
            </a:r>
            <a:r>
              <a:rPr lang="fr-FR" sz="2800" dirty="0" err="1" smtClean="0"/>
              <a:t>Walo</a:t>
            </a:r>
            <a:endParaRPr lang="fr-FR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913031"/>
            <a:ext cx="170690" cy="36846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686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6155055" y="-6602730"/>
            <a:ext cx="17887950" cy="183261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coranique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71530" y="10399931"/>
            <a:ext cx="170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laïque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</a:t>
            </a:r>
            <a:r>
              <a:rPr lang="fr-FR" sz="32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Diamandou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3665041">
            <a:off x="-2087880" y="678504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boutiques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3041236">
            <a:off x="-6431280" y="103721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Route nationale 2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6040754" y="-6511290"/>
            <a:ext cx="6269354" cy="19850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111" y="-6214930"/>
            <a:ext cx="847725" cy="8477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293" y="-6340660"/>
            <a:ext cx="800100" cy="10382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6040754" y="-5357220"/>
            <a:ext cx="29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♀</a:t>
            </a:r>
            <a:r>
              <a:rPr lang="fr-FR" sz="4000" dirty="0"/>
              <a:t> </a:t>
            </a:r>
            <a:r>
              <a:rPr lang="fr-FR" sz="4000" dirty="0" smtClean="0"/>
              <a:t>adulte </a:t>
            </a:r>
            <a:r>
              <a:rPr lang="fr-FR" sz="4800" dirty="0"/>
              <a:t>♂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-2794636" y="-5295664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♀</a:t>
            </a:r>
            <a:r>
              <a:rPr lang="fr-FR" sz="1100" dirty="0" smtClean="0"/>
              <a:t> </a:t>
            </a:r>
            <a:r>
              <a:rPr lang="fr-FR" sz="4000" dirty="0" smtClean="0"/>
              <a:t>écolier </a:t>
            </a:r>
            <a:r>
              <a:rPr lang="fr-FR" sz="4400" dirty="0"/>
              <a:t>♂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544" y="-6414003"/>
            <a:ext cx="638175" cy="12763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48" y="-6398763"/>
            <a:ext cx="485775" cy="12763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-441960" y="5686961"/>
            <a:ext cx="242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marché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06225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champs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</a:t>
            </a:r>
            <a:r>
              <a:rPr lang="fr-FR" sz="28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iery</a:t>
            </a:r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Douga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5918912" y="-2110297"/>
            <a:ext cx="188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Thialaga / Ndioum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Medina Dodel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Kogga</a:t>
            </a:r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Walo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913031"/>
            <a:ext cx="170690" cy="368461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958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58</Words>
  <Application>Microsoft Office PowerPoint</Application>
  <PresentationFormat>Grand écran</PresentationFormat>
  <Paragraphs>26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LEFUR</dc:creator>
  <cp:lastModifiedBy>Jean LEFUR</cp:lastModifiedBy>
  <cp:revision>11</cp:revision>
  <dcterms:created xsi:type="dcterms:W3CDTF">2022-05-13T10:56:43Z</dcterms:created>
  <dcterms:modified xsi:type="dcterms:W3CDTF">2022-05-19T08:33:36Z</dcterms:modified>
</cp:coreProperties>
</file>